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2022.03.11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F0AC0D-C414-48E5-863B-EDFE8290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1AAADB2-0F6C-4803-AC31-AF871B5C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DE1D5D2-8509-41FC-AA48-3DFC622A2312}"/>
              </a:ext>
            </a:extLst>
          </p:cNvPr>
          <p:cNvSpPr txBox="1"/>
          <p:nvPr/>
        </p:nvSpPr>
        <p:spPr>
          <a:xfrm>
            <a:off x="1469912" y="925286"/>
            <a:ext cx="425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大扫除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C97C86B-A42B-4195-A68A-3F765C1AE076}"/>
              </a:ext>
            </a:extLst>
          </p:cNvPr>
          <p:cNvSpPr txBox="1"/>
          <p:nvPr/>
        </p:nvSpPr>
        <p:spPr>
          <a:xfrm>
            <a:off x="146957" y="6646140"/>
            <a:ext cx="690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/>
              <a:t>Corinne </a:t>
            </a:r>
            <a:r>
              <a:rPr lang="en-US" altLang="zh-CN" sz="1800" dirty="0" err="1"/>
              <a:t>Lamoral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Rosmarin</a:t>
            </a:r>
            <a:r>
              <a:rPr lang="en-US" altLang="zh-CN" sz="1800" dirty="0"/>
              <a:t>     Ashlyn Atkinson     Jess Jardim-</a:t>
            </a:r>
            <a:r>
              <a:rPr lang="en-US" altLang="zh-CN" sz="1800" dirty="0" err="1"/>
              <a:t>Wedepohl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DEB4A8-52F8-47F7-AF27-C98844ED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BF8FAB-19F1-4F20-9A57-3CA2FEA3B240}"/>
              </a:ext>
            </a:extLst>
          </p:cNvPr>
          <p:cNvSpPr txBox="1"/>
          <p:nvPr/>
        </p:nvSpPr>
        <p:spPr>
          <a:xfrm>
            <a:off x="9252857" y="5235407"/>
            <a:ext cx="402771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“现在我们来洗碗！”</a:t>
            </a:r>
          </a:p>
        </p:txBody>
      </p:sp>
    </p:spTree>
    <p:extLst>
      <p:ext uri="{BB962C8B-B14F-4D97-AF65-F5344CB8AC3E}">
        <p14:creationId xmlns:p14="http://schemas.microsoft.com/office/powerpoint/2010/main" val="124685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152B0F-5C5A-4DA1-BC0C-C143E06C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6EE20D-1639-4DB0-B7D6-9052031AE25E}"/>
              </a:ext>
            </a:extLst>
          </p:cNvPr>
          <p:cNvSpPr txBox="1"/>
          <p:nvPr/>
        </p:nvSpPr>
        <p:spPr>
          <a:xfrm>
            <a:off x="97971" y="3156858"/>
            <a:ext cx="3058886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“现在我们来擦窗户！”</a:t>
            </a:r>
          </a:p>
        </p:txBody>
      </p:sp>
    </p:spTree>
    <p:extLst>
      <p:ext uri="{BB962C8B-B14F-4D97-AF65-F5344CB8AC3E}">
        <p14:creationId xmlns:p14="http://schemas.microsoft.com/office/powerpoint/2010/main" val="166227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EB1F69-A715-463C-A520-6527D5B5D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CAB911-519B-4925-8195-4102E553D7C1}"/>
              </a:ext>
            </a:extLst>
          </p:cNvPr>
          <p:cNvSpPr txBox="1"/>
          <p:nvPr/>
        </p:nvSpPr>
        <p:spPr>
          <a:xfrm>
            <a:off x="4038599" y="4267200"/>
            <a:ext cx="324394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“现在我们来擦地板！”</a:t>
            </a:r>
          </a:p>
        </p:txBody>
      </p:sp>
    </p:spTree>
    <p:extLst>
      <p:ext uri="{BB962C8B-B14F-4D97-AF65-F5344CB8AC3E}">
        <p14:creationId xmlns:p14="http://schemas.microsoft.com/office/powerpoint/2010/main" val="152593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245662-E4D1-4059-9915-B8946441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23927D-7BA1-4352-A585-9546E66D364F}"/>
              </a:ext>
            </a:extLst>
          </p:cNvPr>
          <p:cNvSpPr txBox="1"/>
          <p:nvPr/>
        </p:nvSpPr>
        <p:spPr>
          <a:xfrm>
            <a:off x="1447800" y="4898571"/>
            <a:ext cx="3712029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“现在我们来洗衣服！”</a:t>
            </a:r>
          </a:p>
        </p:txBody>
      </p:sp>
    </p:spTree>
    <p:extLst>
      <p:ext uri="{BB962C8B-B14F-4D97-AF65-F5344CB8AC3E}">
        <p14:creationId xmlns:p14="http://schemas.microsoft.com/office/powerpoint/2010/main" val="417432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DEBC3D-5809-4649-91DD-6D850EA5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D43289-2A5D-49FD-92BF-F1ABBD6393F1}"/>
              </a:ext>
            </a:extLst>
          </p:cNvPr>
          <p:cNvSpPr txBox="1"/>
          <p:nvPr/>
        </p:nvSpPr>
        <p:spPr>
          <a:xfrm>
            <a:off x="2351315" y="2634343"/>
            <a:ext cx="462642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“现在我们来晾衣服！”</a:t>
            </a:r>
          </a:p>
        </p:txBody>
      </p:sp>
    </p:spTree>
    <p:extLst>
      <p:ext uri="{BB962C8B-B14F-4D97-AF65-F5344CB8AC3E}">
        <p14:creationId xmlns:p14="http://schemas.microsoft.com/office/powerpoint/2010/main" val="408288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7D51FC-01A5-4F38-B41C-523B75F77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E480F5-7B1F-4948-A1BC-1954EE6642F8}"/>
              </a:ext>
            </a:extLst>
          </p:cNvPr>
          <p:cNvSpPr txBox="1"/>
          <p:nvPr/>
        </p:nvSpPr>
        <p:spPr>
          <a:xfrm>
            <a:off x="5138057" y="1186543"/>
            <a:ext cx="1771639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“惊喜！”</a:t>
            </a:r>
          </a:p>
        </p:txBody>
      </p:sp>
    </p:spTree>
    <p:extLst>
      <p:ext uri="{BB962C8B-B14F-4D97-AF65-F5344CB8AC3E}">
        <p14:creationId xmlns:p14="http://schemas.microsoft.com/office/powerpoint/2010/main" val="68008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A31142-676D-45C4-87F0-FDFC0F1D2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5F3D73-06EA-4CAA-804B-E701F7B756BB}"/>
              </a:ext>
            </a:extLst>
          </p:cNvPr>
          <p:cNvSpPr txBox="1"/>
          <p:nvPr/>
        </p:nvSpPr>
        <p:spPr>
          <a:xfrm>
            <a:off x="6052456" y="5148943"/>
            <a:ext cx="7728858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“我看着他们做完所有事情，他们都是小天使！”婆婆说。</a:t>
            </a:r>
          </a:p>
        </p:txBody>
      </p:sp>
    </p:spTree>
    <p:extLst>
      <p:ext uri="{BB962C8B-B14F-4D97-AF65-F5344CB8AC3E}">
        <p14:creationId xmlns:p14="http://schemas.microsoft.com/office/powerpoint/2010/main" val="221578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083EFD-91D9-4225-BE19-B54287256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1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31C9A7-41D1-49F5-B3EA-30B7AC08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EC48DB-7007-4A11-98D8-16371D9B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71181D-EB9D-43F9-9B12-E20250B16091}"/>
              </a:ext>
            </a:extLst>
          </p:cNvPr>
          <p:cNvSpPr txBox="1"/>
          <p:nvPr/>
        </p:nvSpPr>
        <p:spPr>
          <a:xfrm>
            <a:off x="8669287" y="925286"/>
            <a:ext cx="425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大扫除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6EF42-20E7-475F-A906-B0B25C4366F0}"/>
              </a:ext>
            </a:extLst>
          </p:cNvPr>
          <p:cNvSpPr txBox="1"/>
          <p:nvPr/>
        </p:nvSpPr>
        <p:spPr>
          <a:xfrm>
            <a:off x="8331830" y="2362200"/>
            <a:ext cx="493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58002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B51947-154D-4AB1-826B-5EB96107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752599-F706-4EE1-B42F-EAC225B6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2A9720-D0AB-4132-AEEB-D2ABD17A7615}"/>
              </a:ext>
            </a:extLst>
          </p:cNvPr>
          <p:cNvSpPr txBox="1"/>
          <p:nvPr/>
        </p:nvSpPr>
        <p:spPr>
          <a:xfrm>
            <a:off x="8669287" y="925286"/>
            <a:ext cx="425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/>
              <a:t>大扫除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348FA7-54C6-4459-86F4-08E988E00AB2}"/>
              </a:ext>
            </a:extLst>
          </p:cNvPr>
          <p:cNvSpPr txBox="1"/>
          <p:nvPr/>
        </p:nvSpPr>
        <p:spPr>
          <a:xfrm>
            <a:off x="7346332" y="6646140"/>
            <a:ext cx="690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/>
              <a:t>Corinne </a:t>
            </a:r>
            <a:r>
              <a:rPr lang="en-US" altLang="zh-CN" sz="1800" dirty="0" err="1"/>
              <a:t>Lamoral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Rosmarin</a:t>
            </a:r>
            <a:r>
              <a:rPr lang="en-US" altLang="zh-CN" sz="1800" dirty="0"/>
              <a:t>     Ashlyn Atkinson     Jess Jardim-</a:t>
            </a:r>
            <a:r>
              <a:rPr lang="en-US" altLang="zh-CN" sz="1800" dirty="0" err="1"/>
              <a:t>Wedepohl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611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62666F-5B40-4865-9F0E-2CA317679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8F5D59-3DA1-4565-82FC-84EC5A19C26D}"/>
              </a:ext>
            </a:extLst>
          </p:cNvPr>
          <p:cNvSpPr txBox="1"/>
          <p:nvPr/>
        </p:nvSpPr>
        <p:spPr>
          <a:xfrm>
            <a:off x="1132116" y="1921785"/>
            <a:ext cx="5758542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姐姐赫维兹说：“婆婆小睡的时候，我们会玩得很开心。”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“哇，好耶！”弟弟木扎莫说。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“我们做些什么？”</a:t>
            </a:r>
          </a:p>
        </p:txBody>
      </p:sp>
    </p:spTree>
    <p:extLst>
      <p:ext uri="{BB962C8B-B14F-4D97-AF65-F5344CB8AC3E}">
        <p14:creationId xmlns:p14="http://schemas.microsoft.com/office/powerpoint/2010/main" val="9825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120394-77F0-4A43-9789-5D643096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8731E7-6774-434E-8245-3520F3A9A4B5}"/>
              </a:ext>
            </a:extLst>
          </p:cNvPr>
          <p:cNvSpPr txBox="1"/>
          <p:nvPr/>
        </p:nvSpPr>
        <p:spPr>
          <a:xfrm>
            <a:off x="337457" y="2002971"/>
            <a:ext cx="604157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“我们要在爸爸妈妈外出的时候打扫房间。”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“这不好玩。”木扎莫说。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“噢，不要。我不做。我不想要打扫卫生。”</a:t>
            </a:r>
          </a:p>
        </p:txBody>
      </p:sp>
    </p:spTree>
    <p:extLst>
      <p:ext uri="{BB962C8B-B14F-4D97-AF65-F5344CB8AC3E}">
        <p14:creationId xmlns:p14="http://schemas.microsoft.com/office/powerpoint/2010/main" val="231470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C573F4-D403-492B-AF35-B0BBE200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29E106-0A6B-4C40-A4A5-2B9FBFAAB63E}"/>
              </a:ext>
            </a:extLst>
          </p:cNvPr>
          <p:cNvSpPr txBox="1"/>
          <p:nvPr/>
        </p:nvSpPr>
        <p:spPr>
          <a:xfrm>
            <a:off x="968829" y="2752782"/>
            <a:ext cx="6596743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“爸爸妈妈会为我们感到骄傲的。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我来给你展示我们会玩得多开心吧！ ”赫维兹说。</a:t>
            </a:r>
          </a:p>
        </p:txBody>
      </p:sp>
    </p:spTree>
    <p:extLst>
      <p:ext uri="{BB962C8B-B14F-4D97-AF65-F5344CB8AC3E}">
        <p14:creationId xmlns:p14="http://schemas.microsoft.com/office/powerpoint/2010/main" val="226611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69B8D2-88FA-4177-8C3A-744BBE749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424E0B-5829-4C21-A04D-7AFD3B83E219}"/>
              </a:ext>
            </a:extLst>
          </p:cNvPr>
          <p:cNvSpPr txBox="1"/>
          <p:nvPr/>
        </p:nvSpPr>
        <p:spPr>
          <a:xfrm>
            <a:off x="2057401" y="3306780"/>
            <a:ext cx="413446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“首先，我们要把玩具拿开。”</a:t>
            </a:r>
          </a:p>
        </p:txBody>
      </p:sp>
    </p:spTree>
    <p:extLst>
      <p:ext uri="{BB962C8B-B14F-4D97-AF65-F5344CB8AC3E}">
        <p14:creationId xmlns:p14="http://schemas.microsoft.com/office/powerpoint/2010/main" val="325159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0001AF-C20E-4F1E-AFC1-CD46D9C6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8D33C7-C591-493A-8654-C604EB2A0009}"/>
              </a:ext>
            </a:extLst>
          </p:cNvPr>
          <p:cNvSpPr txBox="1"/>
          <p:nvPr/>
        </p:nvSpPr>
        <p:spPr>
          <a:xfrm>
            <a:off x="642256" y="6117771"/>
            <a:ext cx="4288972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“现在，我们来打扫一下门廊！”</a:t>
            </a:r>
          </a:p>
        </p:txBody>
      </p:sp>
    </p:spTree>
    <p:extLst>
      <p:ext uri="{BB962C8B-B14F-4D97-AF65-F5344CB8AC3E}">
        <p14:creationId xmlns:p14="http://schemas.microsoft.com/office/powerpoint/2010/main" val="193731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203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34</cp:revision>
  <dcterms:created xsi:type="dcterms:W3CDTF">2021-03-14T02:42:17Z</dcterms:created>
  <dcterms:modified xsi:type="dcterms:W3CDTF">2022-03-11T15:09:16Z</dcterms:modified>
</cp:coreProperties>
</file>